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6EE4855-D122-4516-9D7F-F25308E7F8ED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F2636FF-6089-4F57-9A58-E639BF311ED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4285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4855-D122-4516-9D7F-F25308E7F8ED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636FF-6089-4F57-9A58-E639BF311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49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4855-D122-4516-9D7F-F25308E7F8ED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636FF-6089-4F57-9A58-E639BF311ED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2933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4855-D122-4516-9D7F-F25308E7F8ED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636FF-6089-4F57-9A58-E639BF311ED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7899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4855-D122-4516-9D7F-F25308E7F8ED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636FF-6089-4F57-9A58-E639BF311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59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4855-D122-4516-9D7F-F25308E7F8ED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636FF-6089-4F57-9A58-E639BF311ED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229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4855-D122-4516-9D7F-F25308E7F8ED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636FF-6089-4F57-9A58-E639BF311ED7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4256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4855-D122-4516-9D7F-F25308E7F8ED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636FF-6089-4F57-9A58-E639BF311ED7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54439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4855-D122-4516-9D7F-F25308E7F8ED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636FF-6089-4F57-9A58-E639BF311ED7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189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4855-D122-4516-9D7F-F25308E7F8ED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636FF-6089-4F57-9A58-E639BF311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254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4855-D122-4516-9D7F-F25308E7F8ED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636FF-6089-4F57-9A58-E639BF311ED7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233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4855-D122-4516-9D7F-F25308E7F8ED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636FF-6089-4F57-9A58-E639BF311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4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4855-D122-4516-9D7F-F25308E7F8ED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636FF-6089-4F57-9A58-E639BF311ED7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417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4855-D122-4516-9D7F-F25308E7F8ED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636FF-6089-4F57-9A58-E639BF311ED7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2118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4855-D122-4516-9D7F-F25308E7F8ED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636FF-6089-4F57-9A58-E639BF311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5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4855-D122-4516-9D7F-F25308E7F8ED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636FF-6089-4F57-9A58-E639BF311ED7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9277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E4855-D122-4516-9D7F-F25308E7F8ED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636FF-6089-4F57-9A58-E639BF311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00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6EE4855-D122-4516-9D7F-F25308E7F8ED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F2636FF-6089-4F57-9A58-E639BF311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444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What’s in the Picture?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Hidden Talents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32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05141" y="900333"/>
            <a:ext cx="5669522" cy="497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45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20644" y="1112763"/>
            <a:ext cx="3445315" cy="458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21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64330" y="965915"/>
            <a:ext cx="5063969" cy="506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25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49942" y="1211719"/>
            <a:ext cx="3260278" cy="448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84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41225" y="1266094"/>
            <a:ext cx="4317292" cy="431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3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99472" y="1209821"/>
            <a:ext cx="5604266" cy="419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13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48816" y="653042"/>
            <a:ext cx="4063664" cy="543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55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9328" y="1041010"/>
            <a:ext cx="6392481" cy="479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17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0511" y="1237958"/>
            <a:ext cx="7890479" cy="405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47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18</TotalTime>
  <Words>7</Words>
  <Application>Microsoft Office PowerPoint</Application>
  <PresentationFormat>Widescreen</PresentationFormat>
  <Paragraphs>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Garamond</vt:lpstr>
      <vt:lpstr>Organic</vt:lpstr>
      <vt:lpstr>What’s in the Picture?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in the Picture?</dc:title>
  <dc:creator>Alison Dunn</dc:creator>
  <cp:lastModifiedBy>Alison Dunn</cp:lastModifiedBy>
  <cp:revision>12</cp:revision>
  <dcterms:created xsi:type="dcterms:W3CDTF">2014-06-01T00:39:27Z</dcterms:created>
  <dcterms:modified xsi:type="dcterms:W3CDTF">2014-06-01T00:58:16Z</dcterms:modified>
</cp:coreProperties>
</file>